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3"/>
    <p:sldId id="256" r:id="rId4"/>
    <p:sldId id="257" r:id="rId5"/>
    <p:sldId id="258" r:id="rId6"/>
    <p:sldId id="259" r:id="rId7"/>
    <p:sldId id="260" r:id="rId8"/>
    <p:sldId id="261" r:id="rId9"/>
    <p:sldId id="263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5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6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7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8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9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70.xml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3205" y="1362075"/>
            <a:ext cx="11578590" cy="37122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045845" y="3006725"/>
            <a:ext cx="2103120" cy="552450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4059555" y="5391150"/>
            <a:ext cx="52819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</a:t>
            </a:r>
            <a:r>
              <a:rPr lang="zh-CN" altLang="en-US"/>
              <a:t>、进入教资认定系统，点击查询报名信息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8285" y="1642110"/>
            <a:ext cx="11695430" cy="357314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0314940" y="4091940"/>
            <a:ext cx="1512570" cy="436245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059555" y="5391150"/>
            <a:ext cx="52819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2</a:t>
            </a:r>
            <a:r>
              <a:rPr lang="zh-CN" altLang="en-US"/>
              <a:t>、点击修改报名信息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7165" y="2616200"/>
            <a:ext cx="11837035" cy="116205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059555" y="5119370"/>
            <a:ext cx="52819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3</a:t>
            </a:r>
            <a:r>
              <a:rPr lang="zh-CN" altLang="en-US"/>
              <a:t>、在选择是否在校生一栏，选择</a:t>
            </a:r>
            <a:r>
              <a:rPr lang="en-US" altLang="zh-CN"/>
              <a:t>“</a:t>
            </a:r>
            <a:r>
              <a:rPr lang="zh-CN" altLang="en-US"/>
              <a:t>非在读人员</a:t>
            </a:r>
            <a:r>
              <a:rPr lang="en-US" altLang="zh-CN"/>
              <a:t>”</a:t>
            </a:r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4384040" y="2616200"/>
            <a:ext cx="1512570" cy="436245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7035" y="450215"/>
            <a:ext cx="11668125" cy="49879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059555" y="5710555"/>
            <a:ext cx="52819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4</a:t>
            </a:r>
            <a:r>
              <a:rPr lang="zh-CN" altLang="en-US"/>
              <a:t>、</a:t>
            </a:r>
            <a:r>
              <a:rPr lang="zh-CN"/>
              <a:t>点击左上角的</a:t>
            </a:r>
            <a:r>
              <a:rPr lang="en-US" altLang="zh-CN"/>
              <a:t>“</a:t>
            </a:r>
            <a:r>
              <a:rPr lang="zh-CN" altLang="en-US"/>
              <a:t>个人信息中心</a:t>
            </a:r>
            <a:r>
              <a:rPr lang="en-US" altLang="zh-CN"/>
              <a:t>”</a:t>
            </a:r>
            <a:r>
              <a:rPr lang="zh-CN" altLang="en-US"/>
              <a:t>，下一栏点击学历学籍信息，并点击右下角</a:t>
            </a:r>
            <a:r>
              <a:rPr lang="en-US" altLang="zh-CN"/>
              <a:t>“</a:t>
            </a:r>
            <a:r>
              <a:rPr lang="zh-CN" altLang="en-US"/>
              <a:t>新增</a:t>
            </a:r>
            <a:r>
              <a:rPr lang="en-US" altLang="zh-CN"/>
              <a:t>”</a:t>
            </a:r>
            <a:endParaRPr lang="en-US" altLang="zh-CN"/>
          </a:p>
        </p:txBody>
      </p:sp>
      <p:sp>
        <p:nvSpPr>
          <p:cNvPr id="4" name="矩形 3"/>
          <p:cNvSpPr/>
          <p:nvPr/>
        </p:nvSpPr>
        <p:spPr>
          <a:xfrm>
            <a:off x="8144510" y="532130"/>
            <a:ext cx="1512570" cy="436245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8144510" y="1414780"/>
            <a:ext cx="1512570" cy="436245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0365105" y="4187190"/>
            <a:ext cx="1512570" cy="436245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05535" y="250190"/>
            <a:ext cx="9515475" cy="501967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3581400" y="1929130"/>
            <a:ext cx="1512570" cy="436245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3581400" y="4740910"/>
            <a:ext cx="1512570" cy="436245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059555" y="5546090"/>
            <a:ext cx="528193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5</a:t>
            </a:r>
            <a:r>
              <a:rPr lang="zh-CN" altLang="en-US"/>
              <a:t>、按照要求，申请学信网核验二维码，并点击下方的刷新。如有少部分同学是第二批拿证，可能会存在核验失败的情况，请上报辅导员。</a:t>
            </a:r>
            <a:endParaRPr lang="en-US" altLang="zh-CN"/>
          </a:p>
        </p:txBody>
      </p:sp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8955" y="852805"/>
            <a:ext cx="11134090" cy="371856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8368665" y="920750"/>
            <a:ext cx="1512570" cy="436245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9058910" y="1852295"/>
            <a:ext cx="1512570" cy="436245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663180" y="3702050"/>
            <a:ext cx="1512570" cy="436245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3526155" y="5109845"/>
            <a:ext cx="52819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6</a:t>
            </a:r>
            <a:r>
              <a:rPr lang="zh-CN" altLang="en-US"/>
              <a:t>、回到个人信息中心，点击学位证书信息，点击下方的修改</a:t>
            </a:r>
            <a:endParaRPr lang="en-US" altLang="zh-CN"/>
          </a:p>
        </p:txBody>
      </p:sp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3720" y="876300"/>
            <a:ext cx="11449050" cy="353377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526155" y="5109845"/>
            <a:ext cx="52819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7</a:t>
            </a:r>
            <a:r>
              <a:rPr lang="zh-CN" altLang="en-US"/>
              <a:t>、选择相应的学位名称，输入学位证书编号，点击提交</a:t>
            </a:r>
            <a:endParaRPr lang="en-US" altLang="zh-CN"/>
          </a:p>
        </p:txBody>
      </p:sp>
    </p:spTree>
    <p:custDataLst>
      <p:tags r:id="rId2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330" y="316865"/>
            <a:ext cx="11991340" cy="699770"/>
          </a:xfrm>
          <a:prstGeom prst="rect">
            <a:avLst/>
          </a:prstGeom>
        </p:spPr>
      </p:pic>
      <p:pic>
        <p:nvPicPr>
          <p:cNvPr id="3" name="图片 2" descr="7b0a202020202266696c746572223a202230220a7d0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540" y="1245235"/>
            <a:ext cx="11835130" cy="31146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rcRect t="27106"/>
          <a:stretch>
            <a:fillRect/>
          </a:stretch>
        </p:blipFill>
        <p:spPr>
          <a:xfrm>
            <a:off x="739775" y="4359910"/>
            <a:ext cx="10868660" cy="29845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44170" y="6363970"/>
            <a:ext cx="52819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8</a:t>
            </a:r>
            <a:r>
              <a:rPr lang="zh-CN" altLang="en-US"/>
              <a:t>、回到教师资格认定界面，再次选择非在读人员，核查自己的学历证书信息和学位证书信息是否已有（要确保信息已有）。</a:t>
            </a:r>
            <a:r>
              <a:rPr lang="zh-CN" altLang="en-US">
                <a:solidFill>
                  <a:srgbClr val="FF0000"/>
                </a:solidFill>
              </a:rPr>
              <a:t>最后拉到最下方，点击提交</a:t>
            </a:r>
            <a:r>
              <a:rPr lang="en-US" altLang="zh-CN">
                <a:solidFill>
                  <a:srgbClr val="FF0000"/>
                </a:solidFill>
              </a:rPr>
              <a:t>!!!</a:t>
            </a:r>
            <a:endParaRPr lang="en-US" altLang="zh-CN">
              <a:solidFill>
                <a:srgbClr val="FF0000"/>
              </a:solidFill>
            </a:endParaRPr>
          </a:p>
        </p:txBody>
      </p:sp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</Words>
  <Application>WPS 演示</Application>
  <PresentationFormat>宽屏</PresentationFormat>
  <Paragraphs>16</Paragraphs>
  <Slides>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彭凯轩</cp:lastModifiedBy>
  <cp:revision>155</cp:revision>
  <dcterms:created xsi:type="dcterms:W3CDTF">2019-06-19T02:08:00Z</dcterms:created>
  <dcterms:modified xsi:type="dcterms:W3CDTF">2025-07-01T02:21:44Z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2052-12.1.0.21541</vt:lpwstr>
  </property>
  <property fmtid="{D5CDD505-2E9C-101B-9397-08002B2CF9AE}" pid="3" name="ICV">
    <vt:lpwstr>C1889628B9F740FAA23274293BE0B23E_11</vt:lpwstr>
  </property>
</Properties>
</file>